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718"/>
  </p:normalViewPr>
  <p:slideViewPr>
    <p:cSldViewPr snapToGrid="0" snapToObjects="1">
      <p:cViewPr varScale="1">
        <p:scale>
          <a:sx n="115" d="100"/>
          <a:sy n="115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718A-27DD-B145-8670-CAD35787E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6253E-74BF-0A48-B1A5-9EB3C3607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2A7A0-A98E-7441-94FB-6CB6E81A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66EAF-EE31-154D-B695-D12C9A31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0DE9F-CF1D-4D45-8106-47A6B6AD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1918-66A6-AA47-A945-A293E099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60858-A9B8-AF42-96EA-A93657887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DECB-3BD5-574E-9C7D-0E74F1F1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5609-581F-D741-82D5-B3ECDD31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BCE0A-87D5-334B-9951-F69E6B9B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F3784-8D63-4C49-A862-B19E363F2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80B15-BC16-BA41-BA9D-56D8B5CFA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6FD0-8060-2D4E-B272-3B150870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AFF8B-6C0B-E849-9553-6B4A54C6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63516-837F-8741-A300-4F838888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70BF-5AFD-BE41-B205-0DF46C25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7FC0-C266-FF4D-97DE-C72AEF239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E7C0C-3E97-A347-919D-AB960B6D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F6FE5-26B3-C44F-82C4-5D45D4F0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35990-55AB-0C46-98CF-A04F437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DDA7-8395-9A42-9FC1-FCAB5225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72889-E2ED-D14B-9EC9-4DFB250DF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0230C-F64C-AA4E-BE6B-5C15991E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D5F59-EE20-7F43-95FA-87B673F0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B773-A7F8-5F44-ABDF-603B0CFC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4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5D6-51CA-E24C-98A5-73DBF7A0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6BBD-1351-7E4A-A99B-ED6DD9FD5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6DD4E-E53B-F949-B237-2C292475D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785FF-C3BC-0747-8B03-58B9E87E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9AA72-E450-DA47-92C4-5BFF97D9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04499-7ACF-0544-842A-582DB5C1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3383-A833-524A-A006-7E1680BE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083B0-8292-2746-9EB5-6DF8D08E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527DD-CA97-814F-B18F-38421B27B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1F8A6-D86A-9B4E-A446-B045349C0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3817F-2CD4-7D43-83F2-40EB236D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3A81E-96B7-A24D-AAC3-178AA489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0A6A1-8C0F-5844-B123-CF74A38C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051DF-BDCC-BC49-9224-6BDFB3DE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82E1-1C65-2A44-B687-A83DC6C3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E9775-7A7B-3048-B3EC-209F3C75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4E008-D29B-7B46-B308-48E879DC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8E74E-EE99-BB4A-99CC-9FF6A267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F25D4-8E8A-DC4C-AFF2-56D1ACF6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12383-9213-314F-AAD8-D9F70D23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394C-1121-1947-82D8-69C592A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9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8FA-B1B6-CD4D-A083-2ECCE22E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865C-005A-0041-A6F6-173F663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E5EF1-AFDC-7A4A-8024-6FA06BE41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FD749-E6B4-2C40-9BE8-539F5847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69F56-A98F-8342-904B-DFAB70B6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EA223-721F-6F42-9B9C-45E14E16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2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CAD6-42B5-8D43-B4C1-6AE5B4FE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FDA86-61BA-E546-A6D4-A063EC459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A8FE9-8415-3349-A2B0-0490B2FC1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A6990-2305-D347-9A82-4E23270A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A1361-3C9C-904A-9D66-6AE89BDB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45684-7591-FE4A-913E-1390499B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91273-4F82-4A4B-ADF7-F5604861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7AF51-270F-6941-84B4-EFCB89071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C1948-D01D-764E-80A0-C02B80495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72DD-FA53-9745-9D91-A80C863F8A6D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4EDB-A28B-374E-9311-E6FDEE68F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2C8F-4615-3544-9BB4-A3C34EB84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BCA4-7C3A-A04A-A450-17F6909D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ACC4E-CBF0-FD46-B242-F5767FF6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04" y="486006"/>
            <a:ext cx="4892442" cy="53638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28894-7F37-134E-B0ED-8B8DFE9163BD}"/>
              </a:ext>
            </a:extLst>
          </p:cNvPr>
          <p:cNvSpPr/>
          <p:nvPr/>
        </p:nvSpPr>
        <p:spPr>
          <a:xfrm>
            <a:off x="1152586" y="6006726"/>
            <a:ext cx="394922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Texaner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darüber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7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9437B5-6F0C-3D42-BB73-5FE75E97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7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330" y="581412"/>
            <a:ext cx="3289300" cy="4787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2F8DA4-5F11-954D-BD96-BE199E90B2CD}"/>
              </a:ext>
            </a:extLst>
          </p:cNvPr>
          <p:cNvSpPr/>
          <p:nvPr/>
        </p:nvSpPr>
        <p:spPr>
          <a:xfrm>
            <a:off x="615330" y="5705643"/>
            <a:ext cx="352032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dinner with the family</a:t>
            </a:r>
          </a:p>
        </p:txBody>
      </p:sp>
    </p:spTree>
    <p:extLst>
      <p:ext uri="{BB962C8B-B14F-4D97-AF65-F5344CB8AC3E}">
        <p14:creationId xmlns:p14="http://schemas.microsoft.com/office/powerpoint/2010/main" val="275875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153DB-2F70-B24C-B392-628D39B8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9" y="0"/>
            <a:ext cx="51373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DE9D3-7243-574A-BB07-E47C882F8FE6}"/>
              </a:ext>
            </a:extLst>
          </p:cNvPr>
          <p:cNvSpPr/>
          <p:nvPr/>
        </p:nvSpPr>
        <p:spPr>
          <a:xfrm>
            <a:off x="5740942" y="5661039"/>
            <a:ext cx="307417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Enjoying family pictures (2020)</a:t>
            </a:r>
          </a:p>
        </p:txBody>
      </p:sp>
    </p:spTree>
    <p:extLst>
      <p:ext uri="{BB962C8B-B14F-4D97-AF65-F5344CB8AC3E}">
        <p14:creationId xmlns:p14="http://schemas.microsoft.com/office/powerpoint/2010/main" val="379038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40806-6852-A64B-951A-5A0A7D91D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929" y="249044"/>
            <a:ext cx="3530600" cy="533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1EBC94-4B7B-F142-96E9-244EFD67D454}"/>
              </a:ext>
            </a:extLst>
          </p:cNvPr>
          <p:cNvSpPr/>
          <p:nvPr/>
        </p:nvSpPr>
        <p:spPr>
          <a:xfrm>
            <a:off x="2005398" y="5850609"/>
            <a:ext cx="249408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Graduate (1947)</a:t>
            </a:r>
          </a:p>
        </p:txBody>
      </p:sp>
    </p:spTree>
    <p:extLst>
      <p:ext uri="{BB962C8B-B14F-4D97-AF65-F5344CB8AC3E}">
        <p14:creationId xmlns:p14="http://schemas.microsoft.com/office/powerpoint/2010/main" val="284104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Biegert</dc:creator>
  <cp:lastModifiedBy>Ed Biegert</cp:lastModifiedBy>
  <cp:revision>6</cp:revision>
  <dcterms:created xsi:type="dcterms:W3CDTF">2020-08-04T20:24:05Z</dcterms:created>
  <dcterms:modified xsi:type="dcterms:W3CDTF">2020-08-04T20:46:54Z</dcterms:modified>
</cp:coreProperties>
</file>